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.jpg" ContentType="image/jpeg"/>
  <Override PartName="/ppt/media/image4.jpg" ContentType="image/jpeg"/>
  <Override PartName="/ppt/media/image20.jpg" ContentType="image/jpeg"/>
  <Override PartName="/ppt/media/image21.jpg" ContentType="image/jpeg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7" r:id="rId9"/>
    <p:sldId id="265" r:id="rId10"/>
    <p:sldId id="264" r:id="rId11"/>
    <p:sldId id="269" r:id="rId12"/>
    <p:sldId id="270" r:id="rId13"/>
    <p:sldId id="272" r:id="rId14"/>
    <p:sldId id="268" r:id="rId15"/>
    <p:sldId id="274" r:id="rId16"/>
    <p:sldId id="281" r:id="rId17"/>
    <p:sldId id="282" r:id="rId18"/>
    <p:sldId id="283" r:id="rId19"/>
    <p:sldId id="284" r:id="rId20"/>
    <p:sldId id="277" r:id="rId21"/>
    <p:sldId id="275" r:id="rId22"/>
    <p:sldId id="276" r:id="rId23"/>
    <p:sldId id="278" r:id="rId24"/>
    <p:sldId id="280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6"/>
    <p:restoredTop sz="94595"/>
  </p:normalViewPr>
  <p:slideViewPr>
    <p:cSldViewPr snapToGrid="0" snapToObjects="1">
      <p:cViewPr varScale="1">
        <p:scale>
          <a:sx n="68" d="100"/>
          <a:sy n="68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955AE6-774F-1E48-99A1-24BE36EF417B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3FDB959-B391-894E-992C-4B42E7AE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83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PiCar</a:t>
            </a:r>
            <a:r>
              <a:rPr lang="en-US" dirty="0"/>
              <a:t> Project: IMU Navigation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&amp; Moira</a:t>
            </a:r>
          </a:p>
        </p:txBody>
      </p:sp>
    </p:spTree>
    <p:extLst>
      <p:ext uri="{BB962C8B-B14F-4D97-AF65-F5344CB8AC3E}">
        <p14:creationId xmlns:p14="http://schemas.microsoft.com/office/powerpoint/2010/main" val="18447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50224"/>
            <a:ext cx="8534400" cy="1341717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464424"/>
          </a:xfrm>
        </p:spPr>
        <p:txBody>
          <a:bodyPr anchor="t">
            <a:normAutofit lnSpcReduction="10000"/>
          </a:bodyPr>
          <a:lstStyle/>
          <a:p>
            <a:r>
              <a:rPr lang="en-US" altLang="zh-CN" dirty="0"/>
              <a:t>Calibrating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</a:p>
          <a:p>
            <a:pPr lvl="1"/>
            <a:r>
              <a:rPr lang="en-US" altLang="zh-CN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calibration: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offset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magnetic</a:t>
            </a:r>
            <a:r>
              <a:rPr lang="zh-CN" altLang="en-US" dirty="0"/>
              <a:t> </a:t>
            </a:r>
            <a:r>
              <a:rPr lang="en-US" altLang="zh-CN" dirty="0"/>
              <a:t>interference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</a:p>
          <a:p>
            <a:pPr lvl="1"/>
            <a:r>
              <a:rPr lang="en-US" altLang="zh-CN" dirty="0"/>
              <a:t>Temporary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outdoor</a:t>
            </a:r>
          </a:p>
          <a:p>
            <a:r>
              <a:rPr lang="en-US" altLang="zh-CN" dirty="0"/>
              <a:t>Powering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PiCar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</a:p>
          <a:p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trimming</a:t>
            </a:r>
          </a:p>
          <a:p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development:</a:t>
            </a:r>
            <a:r>
              <a:rPr lang="zh-CN" altLang="en-US" dirty="0"/>
              <a:t> </a:t>
            </a:r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</a:p>
          <a:p>
            <a:r>
              <a:rPr lang="en-US" altLang="zh-CN" dirty="0"/>
              <a:t>Occasional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pPr lvl="1"/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shutdown</a:t>
            </a:r>
            <a:r>
              <a:rPr lang="zh-CN" altLang="en-US" dirty="0"/>
              <a:t> </a:t>
            </a:r>
            <a:r>
              <a:rPr lang="en-US" altLang="zh-CN" dirty="0" err="1"/>
              <a:t>RaspberryPI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81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399" cy="1507067"/>
          </a:xfrm>
        </p:spPr>
        <p:txBody>
          <a:bodyPr/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3" y="1410581"/>
            <a:ext cx="5662797" cy="318532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4212" y="685800"/>
            <a:ext cx="6604094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transmission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31" y="1410581"/>
            <a:ext cx="4406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6612" y="46397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862136"/>
            <a:ext cx="5498352" cy="3092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7317" y="1035423"/>
            <a:ext cx="438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Offset</a:t>
            </a:r>
            <a:r>
              <a:rPr lang="zh-CN" altLang="en-US" dirty="0"/>
              <a:t> </a:t>
            </a:r>
            <a:r>
              <a:rPr lang="en-US" altLang="zh-CN" dirty="0"/>
              <a:t>magnetometer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endParaRPr lang="en-US" altLang="zh-CN" dirty="0"/>
          </a:p>
          <a:p>
            <a:r>
              <a:rPr lang="en-US" altLang="zh-CN" dirty="0"/>
              <a:t>Magnetometer</a:t>
            </a:r>
            <a:r>
              <a:rPr lang="zh-CN" altLang="en-US" dirty="0"/>
              <a:t> </a:t>
            </a:r>
            <a:r>
              <a:rPr lang="en-US" altLang="zh-CN" dirty="0"/>
              <a:t>readings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offset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rotated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93" y="2966919"/>
            <a:ext cx="5537815" cy="3115021"/>
          </a:xfrm>
        </p:spPr>
      </p:pic>
    </p:spTree>
    <p:extLst>
      <p:ext uri="{BB962C8B-B14F-4D97-AF65-F5344CB8AC3E}">
        <p14:creationId xmlns:p14="http://schemas.microsoft.com/office/powerpoint/2010/main" val="141167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Magnetic</a:t>
            </a:r>
            <a:r>
              <a:rPr lang="zh-CN" altLang="en-US" dirty="0"/>
              <a:t> </a:t>
            </a:r>
            <a:r>
              <a:rPr lang="en-US" altLang="zh-CN" dirty="0"/>
              <a:t>interference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8" y="685800"/>
            <a:ext cx="7421151" cy="41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117138" cy="1507067"/>
          </a:xfrm>
        </p:spPr>
        <p:txBody>
          <a:bodyPr/>
          <a:lstStyle/>
          <a:p>
            <a:r>
              <a:rPr lang="en-US" altLang="zh-CN" dirty="0"/>
              <a:t>Circulated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(circular</a:t>
            </a:r>
            <a:r>
              <a:rPr lang="zh-CN" altLang="en-US" dirty="0"/>
              <a:t> </a:t>
            </a:r>
            <a:r>
              <a:rPr lang="en-US" altLang="zh-CN" dirty="0"/>
              <a:t>motion)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43" y="663381"/>
            <a:ext cx="6216275" cy="3823951"/>
          </a:xfrm>
        </p:spPr>
      </p:pic>
    </p:spTree>
    <p:extLst>
      <p:ext uri="{BB962C8B-B14F-4D97-AF65-F5344CB8AC3E}">
        <p14:creationId xmlns:p14="http://schemas.microsoft.com/office/powerpoint/2010/main" val="105967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2" y="5350933"/>
            <a:ext cx="8534400" cy="1507067"/>
          </a:xfrm>
        </p:spPr>
        <p:txBody>
          <a:bodyPr/>
          <a:lstStyle/>
          <a:p>
            <a:r>
              <a:rPr lang="en-US" altLang="zh-CN" dirty="0"/>
              <a:t>Acceleration:</a:t>
            </a:r>
            <a:r>
              <a:rPr lang="zh-CN" altLang="en-US" dirty="0"/>
              <a:t> </a:t>
            </a:r>
            <a:r>
              <a:rPr lang="en-US" altLang="zh-CN" dirty="0"/>
              <a:t>taking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17" y="3071218"/>
            <a:ext cx="7574178" cy="243601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17" y="605719"/>
            <a:ext cx="7574178" cy="2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688638" cy="1507067"/>
          </a:xfrm>
        </p:spPr>
        <p:txBody>
          <a:bodyPr/>
          <a:lstStyle/>
          <a:p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62" y="562635"/>
            <a:ext cx="6554788" cy="3924697"/>
          </a:xfrm>
        </p:spPr>
      </p:pic>
    </p:spTree>
    <p:extLst>
      <p:ext uri="{BB962C8B-B14F-4D97-AF65-F5344CB8AC3E}">
        <p14:creationId xmlns:p14="http://schemas.microsoft.com/office/powerpoint/2010/main" val="168132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778668"/>
            <a:ext cx="6521450" cy="3904735"/>
          </a:xfrm>
        </p:spPr>
      </p:pic>
    </p:spTree>
    <p:extLst>
      <p:ext uri="{BB962C8B-B14F-4D97-AF65-F5344CB8AC3E}">
        <p14:creationId xmlns:p14="http://schemas.microsoft.com/office/powerpoint/2010/main" val="81881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2" y="856347"/>
            <a:ext cx="6578600" cy="3938953"/>
          </a:xfrm>
        </p:spPr>
      </p:pic>
    </p:spTree>
    <p:extLst>
      <p:ext uri="{BB962C8B-B14F-4D97-AF65-F5344CB8AC3E}">
        <p14:creationId xmlns:p14="http://schemas.microsoft.com/office/powerpoint/2010/main" val="168547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2" y="588169"/>
            <a:ext cx="7138987" cy="3764700"/>
          </a:xfrm>
        </p:spPr>
      </p:pic>
    </p:spTree>
    <p:extLst>
      <p:ext uri="{BB962C8B-B14F-4D97-AF65-F5344CB8AC3E}">
        <p14:creationId xmlns:p14="http://schemas.microsoft.com/office/powerpoint/2010/main" val="21958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popularity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autonomous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</a:p>
          <a:p>
            <a:r>
              <a:rPr lang="en-US" altLang="zh-CN" dirty="0"/>
              <a:t>Accessible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affordable</a:t>
            </a:r>
            <a:r>
              <a:rPr lang="zh-CN" altLang="en-US" dirty="0"/>
              <a:t> </a:t>
            </a:r>
            <a:r>
              <a:rPr lang="en-US" altLang="zh-CN" dirty="0"/>
              <a:t>platform:</a:t>
            </a:r>
            <a:r>
              <a:rPr lang="zh-CN" altLang="en-US" dirty="0"/>
              <a:t> </a:t>
            </a:r>
            <a:r>
              <a:rPr lang="en-US" altLang="zh-CN" dirty="0" err="1"/>
              <a:t>PiCar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88" y="1751092"/>
            <a:ext cx="6569541" cy="41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5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6" y="872594"/>
            <a:ext cx="7947933" cy="3614738"/>
          </a:xfrm>
        </p:spPr>
      </p:pic>
    </p:spTree>
    <p:extLst>
      <p:ext uri="{BB962C8B-B14F-4D97-AF65-F5344CB8AC3E}">
        <p14:creationId xmlns:p14="http://schemas.microsoft.com/office/powerpoint/2010/main" val="1205509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345738" cy="1507067"/>
          </a:xfrm>
        </p:spPr>
        <p:txBody>
          <a:bodyPr/>
          <a:lstStyle/>
          <a:p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East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North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62" y="872594"/>
            <a:ext cx="8534400" cy="3614738"/>
          </a:xfrm>
        </p:spPr>
      </p:pic>
    </p:spTree>
    <p:extLst>
      <p:ext uri="{BB962C8B-B14F-4D97-AF65-F5344CB8AC3E}">
        <p14:creationId xmlns:p14="http://schemas.microsoft.com/office/powerpoint/2010/main" val="83746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564688" cy="1507067"/>
          </a:xfrm>
        </p:spPr>
        <p:txBody>
          <a:bodyPr/>
          <a:lstStyle/>
          <a:p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East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North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39" y="872594"/>
            <a:ext cx="7920347" cy="3614738"/>
          </a:xfrm>
        </p:spPr>
      </p:pic>
    </p:spTree>
    <p:extLst>
      <p:ext uri="{BB962C8B-B14F-4D97-AF65-F5344CB8AC3E}">
        <p14:creationId xmlns:p14="http://schemas.microsoft.com/office/powerpoint/2010/main" val="10013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(North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EAst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70" y="457957"/>
            <a:ext cx="4117779" cy="42450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41" y="967564"/>
            <a:ext cx="5372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6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(North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EAst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9" y="704317"/>
            <a:ext cx="5860069" cy="395129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081879"/>
            <a:ext cx="4966707" cy="31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6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9696917" cy="5308599"/>
          </a:xfrm>
        </p:spPr>
        <p:txBody>
          <a:bodyPr anchor="t"/>
          <a:lstStyle/>
          <a:p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magnetic</a:t>
            </a:r>
            <a:r>
              <a:rPr lang="zh-CN" altLang="en-US" dirty="0"/>
              <a:t> </a:t>
            </a:r>
            <a:r>
              <a:rPr lang="en-US" altLang="zh-CN" dirty="0"/>
              <a:t>interference</a:t>
            </a:r>
          </a:p>
          <a:p>
            <a:pPr lvl="1"/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interference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Incorporate</a:t>
            </a:r>
            <a:r>
              <a:rPr lang="zh-CN" altLang="en-US" dirty="0"/>
              <a:t> </a:t>
            </a:r>
            <a:r>
              <a:rPr lang="en-US" altLang="zh-CN" dirty="0"/>
              <a:t>gyroscope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validity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magnetometer</a:t>
            </a:r>
          </a:p>
          <a:p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mechanical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steering</a:t>
            </a:r>
            <a:r>
              <a:rPr lang="zh-CN" altLang="en-US" dirty="0"/>
              <a:t> </a:t>
            </a:r>
            <a:r>
              <a:rPr lang="en-US" altLang="zh-CN" dirty="0"/>
              <a:t>wheels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</a:p>
          <a:p>
            <a:pPr lvl="1"/>
            <a:r>
              <a:rPr lang="en-US" altLang="zh-CN" dirty="0"/>
              <a:t>Incorporate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</a:p>
          <a:p>
            <a:pPr lvl="1"/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high-pass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low-pass</a:t>
            </a:r>
            <a:r>
              <a:rPr lang="zh-CN" altLang="en-US" dirty="0"/>
              <a:t> </a:t>
            </a:r>
            <a:r>
              <a:rPr lang="en-US" altLang="zh-CN" dirty="0"/>
              <a:t>filters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50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37233"/>
            <a:ext cx="8534400" cy="1507067"/>
          </a:xfrm>
        </p:spPr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9778922" cy="4320915"/>
          </a:xfrm>
        </p:spPr>
        <p:txBody>
          <a:bodyPr anchor="t"/>
          <a:lstStyle/>
          <a:p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preset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PiCar</a:t>
            </a:r>
            <a:endParaRPr lang="en-US" altLang="zh-CN" dirty="0"/>
          </a:p>
          <a:p>
            <a:pPr lvl="1"/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self-driving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RaspberryPi</a:t>
            </a:r>
            <a:endParaRPr lang="en-US" altLang="zh-CN" dirty="0"/>
          </a:p>
          <a:p>
            <a:r>
              <a:rPr lang="en-US" altLang="zh-CN" dirty="0"/>
              <a:t>Exploring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Accelerometer</a:t>
            </a:r>
          </a:p>
          <a:p>
            <a:pPr lvl="1"/>
            <a:r>
              <a:rPr lang="en-US" altLang="zh-CN" dirty="0"/>
              <a:t>Gyroscope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magnetometer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Self-driving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</a:p>
          <a:p>
            <a:pPr lvl="1"/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steering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preset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6" y="2170135"/>
            <a:ext cx="4120396" cy="246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6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218709"/>
          </a:xfrm>
        </p:spPr>
        <p:txBody>
          <a:bodyPr anchor="t"/>
          <a:lstStyle/>
          <a:p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 err="1"/>
              <a:t>Picar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self-driving</a:t>
            </a:r>
          </a:p>
          <a:p>
            <a:pPr lvl="1"/>
            <a:r>
              <a:rPr lang="en-US" altLang="zh-CN" dirty="0"/>
              <a:t>Wrote</a:t>
            </a:r>
            <a:r>
              <a:rPr lang="zh-CN" altLang="en-US" dirty="0"/>
              <a:t> </a:t>
            </a:r>
            <a:r>
              <a:rPr lang="en-US" altLang="zh-CN" dirty="0"/>
              <a:t>Arduino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</a:p>
          <a:p>
            <a:pPr lvl="1"/>
            <a:r>
              <a:rPr lang="en-US" altLang="zh-CN" dirty="0"/>
              <a:t>Trimmed</a:t>
            </a:r>
            <a:r>
              <a:rPr lang="zh-CN" altLang="en-US" dirty="0"/>
              <a:t> </a:t>
            </a: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</a:p>
          <a:p>
            <a:r>
              <a:rPr lang="en-US" altLang="zh-CN" dirty="0"/>
              <a:t>Enabled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 err="1"/>
              <a:t>RaspberryPi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Arduino</a:t>
            </a:r>
          </a:p>
          <a:p>
            <a:pPr lvl="1"/>
            <a:r>
              <a:rPr lang="en-US" altLang="zh-CN" dirty="0"/>
              <a:t>Wrote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</a:p>
          <a:p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742950" lvl="2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magnetometer</a:t>
            </a:r>
          </a:p>
          <a:p>
            <a:pPr lvl="1"/>
            <a:r>
              <a:rPr lang="en-US" altLang="zh-CN" dirty="0"/>
              <a:t>Rigid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preset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87999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Picar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22" y="984738"/>
            <a:ext cx="6268805" cy="47016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455" y="1091517"/>
            <a:ext cx="3894312" cy="29207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085112" y="298070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33205" y="2600696"/>
            <a:ext cx="927638" cy="631636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8110" y="3330562"/>
            <a:ext cx="1327464" cy="291412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642658" y="2072834"/>
            <a:ext cx="1023856" cy="545676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95776" y="4487332"/>
            <a:ext cx="693446" cy="753533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662433" y="3895106"/>
            <a:ext cx="651316" cy="1190132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218612" y="3217862"/>
            <a:ext cx="1405090" cy="335058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439954" y="2673719"/>
            <a:ext cx="1481203" cy="558613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640240" y="1731968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RaspberryPi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70022" y="2344361"/>
            <a:ext cx="11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Arduino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42340" y="2953025"/>
            <a:ext cx="73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PCB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32314" y="5159949"/>
            <a:ext cx="17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>
                <a:solidFill>
                  <a:schemeClr val="bg2">
                    <a:lumMod val="75000"/>
                  </a:schemeClr>
                </a:solidFill>
              </a:rPr>
              <a:t>LiPo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Battery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00507" y="5054601"/>
            <a:ext cx="11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Receiver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9632" y="3217862"/>
            <a:ext cx="135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9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DoF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IMU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(LSM9D1)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1858" y="3710440"/>
            <a:ext cx="6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LED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353299" y="3365355"/>
            <a:ext cx="932247" cy="378036"/>
          </a:xfrm>
          <a:prstGeom prst="straightConnector1">
            <a:avLst/>
          </a:prstGeom>
          <a:ln w="1905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40597" y="3200725"/>
            <a:ext cx="8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Motor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7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795903"/>
            <a:ext cx="6752545" cy="3798307"/>
          </a:xfrm>
        </p:spPr>
      </p:pic>
      <p:sp>
        <p:nvSpPr>
          <p:cNvPr id="5" name="TextBox 4"/>
          <p:cNvSpPr txBox="1"/>
          <p:nvPr/>
        </p:nvSpPr>
        <p:spPr>
          <a:xfrm>
            <a:off x="8039594" y="1733798"/>
            <a:ext cx="305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Arduino</a:t>
            </a:r>
            <a:r>
              <a:rPr lang="zh-CN" altLang="en-US" dirty="0"/>
              <a:t> </a:t>
            </a:r>
            <a:r>
              <a:rPr lang="en-US" altLang="zh-CN" dirty="0" err="1"/>
              <a:t>Genuino</a:t>
            </a: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/>
              <a:t>RaspberryPi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Servo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ESC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Receiver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0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825450" cy="1507067"/>
          </a:xfrm>
        </p:spPr>
        <p:txBody>
          <a:bodyPr/>
          <a:lstStyle/>
          <a:p>
            <a:r>
              <a:rPr lang="en-US" altLang="zh-CN" dirty="0"/>
              <a:t>Determining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0" y="1222636"/>
            <a:ext cx="8534400" cy="326469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0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Determining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0" y="1428943"/>
            <a:ext cx="5495627" cy="32383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37" y="2266950"/>
            <a:ext cx="4846779" cy="12552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magnetometer</a:t>
            </a:r>
            <a:r>
              <a:rPr lang="zh-CN" altLang="en-US" dirty="0"/>
              <a:t> </a:t>
            </a:r>
            <a:r>
              <a:rPr lang="en-US" altLang="zh-CN" dirty="0"/>
              <a:t>readings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0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Determining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882843" cy="3615267"/>
          </a:xfrm>
        </p:spPr>
        <p:txBody>
          <a:bodyPr anchor="t"/>
          <a:lstStyle/>
          <a:p>
            <a:r>
              <a:rPr lang="en-US" altLang="zh-CN" dirty="0"/>
              <a:t>Rigid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69" y="1151178"/>
            <a:ext cx="2981734" cy="866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7055" y="560641"/>
            <a:ext cx="443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  <a:r>
              <a:rPr lang="zh-CN" altLang="en-US" dirty="0"/>
              <a:t> </a:t>
            </a:r>
            <a:r>
              <a:rPr lang="en-US" altLang="zh-CN" dirty="0" err="1"/>
              <a:t>coord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Earth</a:t>
            </a:r>
            <a:r>
              <a:rPr lang="zh-CN" altLang="en-US" dirty="0"/>
              <a:t> </a:t>
            </a:r>
            <a:r>
              <a:rPr lang="en-US" altLang="zh-CN" dirty="0" err="1"/>
              <a:t>coord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82" y="1325388"/>
            <a:ext cx="4830307" cy="31619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04" y="2238870"/>
            <a:ext cx="3597864" cy="25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500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480</TotalTime>
  <Words>386</Words>
  <Application>Microsoft Office PowerPoint</Application>
  <PresentationFormat>宽屏</PresentationFormat>
  <Paragraphs>100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幼圆</vt:lpstr>
      <vt:lpstr>Arial</vt:lpstr>
      <vt:lpstr>Century Gothic</vt:lpstr>
      <vt:lpstr>Wingdings 3</vt:lpstr>
      <vt:lpstr>Slice</vt:lpstr>
      <vt:lpstr>PiCar Project: IMU Navigation Algorithm</vt:lpstr>
      <vt:lpstr>Introduction</vt:lpstr>
      <vt:lpstr>Research proposal</vt:lpstr>
      <vt:lpstr>Progress </vt:lpstr>
      <vt:lpstr>Picar design</vt:lpstr>
      <vt:lpstr>System integration</vt:lpstr>
      <vt:lpstr>Determining current location</vt:lpstr>
      <vt:lpstr>Determining heading</vt:lpstr>
      <vt:lpstr>Determining current location</vt:lpstr>
      <vt:lpstr>Challenges</vt:lpstr>
      <vt:lpstr>Experiment setup</vt:lpstr>
      <vt:lpstr>PowerPoint 演示文稿</vt:lpstr>
      <vt:lpstr>Magnetic interference in the lab</vt:lpstr>
      <vt:lpstr>Circulated Heading (circular motion)</vt:lpstr>
      <vt:lpstr>Acceleration: taking mean</vt:lpstr>
      <vt:lpstr>Ideal displacement of uniform motion </vt:lpstr>
      <vt:lpstr>Ideal acceleration</vt:lpstr>
      <vt:lpstr>Ideal velocity </vt:lpstr>
      <vt:lpstr>Acceleration in X &amp; Y direction</vt:lpstr>
      <vt:lpstr>Heading data</vt:lpstr>
      <vt:lpstr>Acceleration in East &amp; North Direction</vt:lpstr>
      <vt:lpstr>Velocity in East &amp; North Direction</vt:lpstr>
      <vt:lpstr>Displacement (North - EAst)</vt:lpstr>
      <vt:lpstr>Displacement (North - EAst)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PiCar Project: IMU Navigation Algorithm</dc:title>
  <dc:creator>Feng, Moira</dc:creator>
  <cp:lastModifiedBy>Chai, Siyuan</cp:lastModifiedBy>
  <cp:revision>33</cp:revision>
  <dcterms:created xsi:type="dcterms:W3CDTF">2018-04-29T04:59:07Z</dcterms:created>
  <dcterms:modified xsi:type="dcterms:W3CDTF">2018-05-06T22:36:08Z</dcterms:modified>
</cp:coreProperties>
</file>